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7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51886"/>
            <a:ext cx="635055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Overview</a:t>
            </a:r>
            <a:endParaRPr lang="en-US" sz="4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807970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733800"/>
            <a:ext cx="33683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Metrics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64037" y="422481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 deep into the essential figures driving our sales and profit, providing a clear snapshot of overall performance.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82" y="2807970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7682" y="3733800"/>
            <a:ext cx="31582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Contributions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267682" y="4224814"/>
            <a:ext cx="409503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how different product categories contribute to our overall revenue, identifying top performers and areas for growth.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328" y="2807970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1328" y="37338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Segment Analysis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671328" y="422481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 insights from detailed segment analysis, helping us tailor strategies and optimize our market approach.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64037" y="608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provides a comprehensive overview of our sales and profit performance to inform strategic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62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46" y="2752606"/>
            <a:ext cx="492394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Metrics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31746" y="370522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Overall Performance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31746" y="413635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Sales: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$2M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1746" y="448818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Profit: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$286K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746" y="484001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Quantity: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38K units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1746" y="5223509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Avg Sales per Day: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230 units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2967" y="3705225"/>
            <a:ext cx="26146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by Category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42967" y="413635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Technology: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Leads in sales ($836K) and profit (50.8%).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2967" y="448818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Furniture: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$742K sales, low profit (6.44%).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2967" y="484001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Office Supplies: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Balanced sales ($719K), high profit (42.77%).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1746" y="5836921"/>
            <a:ext cx="13366909" cy="30123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1746" y="6250543"/>
            <a:ext cx="25761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by Segment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31746" y="668166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Dominates sales ($1.16M) and profit ($134K).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1746" y="703349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Corporate: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$706K sales, $91K profit.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1746" y="738532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Home Office: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Lowest at $430K sales, $60K profit.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2967" y="6250543"/>
            <a:ext cx="313848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vs Profit (Region-wise)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42967" y="668166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 &amp; West: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Moderate discounts, strong profit.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542967" y="703349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South: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 discounts, low returns.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20531-F619-415E-A064-10E4034D4818}"/>
              </a:ext>
            </a:extLst>
          </p:cNvPr>
          <p:cNvSpPr/>
          <p:nvPr/>
        </p:nvSpPr>
        <p:spPr>
          <a:xfrm>
            <a:off x="12876904" y="7745506"/>
            <a:ext cx="1635162" cy="398033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76" y="769739"/>
            <a:ext cx="6933962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Regional &amp; Segment Analysis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9976" y="1915597"/>
            <a:ext cx="277629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&amp; Least Performers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9976" y="2434233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State: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California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976" y="2857619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City: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New York City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976" y="328100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Least State: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North Dakota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976" y="3704392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Least City: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Abilene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4534" y="191559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by Region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44534" y="2434233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West: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$725K (highest)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4534" y="2857619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$679K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4534" y="328100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$501K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4534" y="3704392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South: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$392K (lowest)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9976" y="4480440"/>
            <a:ext cx="7624048" cy="34647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59976" y="497621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Shipping Insights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9976" y="5494853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Class: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Dominates sales (59.1%).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9976" y="6265664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Second &amp; First Class: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~35% combined.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59976" y="703647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Same Day: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Least usage (5.59%).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844534" y="497621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Profit by State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4844534" y="5494853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West and East regions generate more profit.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844534" y="6265664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Profitability concentrated in major urban states.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2" y="1659612"/>
            <a:ext cx="4910376" cy="4910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92929" y="1001673"/>
            <a:ext cx="7530941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&amp; Performance Insights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292929" y="2857857"/>
            <a:ext cx="256055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Discounts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92929" y="3408283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Office Supplies: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Highest discounts ($948), lowest sale ($719k).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292929" y="4226362"/>
            <a:ext cx="3766186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Furniture: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Medium discounts ($369), with  moderate  sales. ($741k).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292929" y="5044440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Technology: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Lowest </a:t>
            </a:r>
            <a:r>
              <a:rPr lang="en-US" sz="180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discounts ($244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), highest </a:t>
            </a:r>
            <a:r>
              <a:rPr lang="en-US" sz="180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sales ($836k)..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347127" y="2857857"/>
            <a:ext cx="277213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Segment Performance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347125" y="3408283"/>
            <a:ext cx="3832337" cy="706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Consumer: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 sales($1M), medium discount, high profit ($134k) - 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efficient.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10347126" y="4226362"/>
            <a:ext cx="3951333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Home Office: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discount, low sales($429k) , low profit($60k)—inefficient.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347127" y="5044440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Corporate: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$149K sales, $55K profit, minimal discount.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292929" y="6121718"/>
            <a:ext cx="7530941" cy="1106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discounts don't always mean high sales/profit. Focus on Technology &amp; Consumer segments for ROI. Optimize Same-Day shipping for cost-effective scaling.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FB380-0E70-4265-90DA-790CD476D479}"/>
              </a:ext>
            </a:extLst>
          </p:cNvPr>
          <p:cNvSpPr/>
          <p:nvPr/>
        </p:nvSpPr>
        <p:spPr>
          <a:xfrm>
            <a:off x="12876904" y="7745506"/>
            <a:ext cx="1635162" cy="398033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442</Words>
  <Application>Microsoft Office PowerPoint</Application>
  <PresentationFormat>Custom</PresentationFormat>
  <Paragraphs>57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Prompt Medium</vt:lpstr>
      <vt:lpstr>Calibri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Alamin</dc:creator>
  <cp:lastModifiedBy>Alamin</cp:lastModifiedBy>
  <cp:revision>4</cp:revision>
  <dcterms:created xsi:type="dcterms:W3CDTF">2025-07-19T10:55:37Z</dcterms:created>
  <dcterms:modified xsi:type="dcterms:W3CDTF">2025-07-19T14:26:02Z</dcterms:modified>
</cp:coreProperties>
</file>